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126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244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144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667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373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886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31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417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056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493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223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F6DE-D15A-4A13-97C4-4D6728F82C69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D289-7002-40BA-99CD-A841B73EC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318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Механизмы реализации ФГОС в </a:t>
            </a:r>
            <a:r>
              <a:rPr lang="ru-RU" sz="3200" b="1" smtClean="0"/>
              <a:t>образовательной </a:t>
            </a:r>
            <a:r>
              <a:rPr lang="ru-RU" sz="3200" b="1" smtClean="0"/>
              <a:t>организации </a:t>
            </a:r>
            <a:r>
              <a:rPr lang="ru-RU" sz="3200" b="1" dirty="0" smtClean="0"/>
              <a:t>в сетевом взаимодействии с некоммерческими и образовательными организациями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endParaRPr lang="ru-RU" sz="1800" dirty="0" smtClean="0">
              <a:solidFill>
                <a:srgbClr val="7030A0"/>
              </a:solidFill>
            </a:endParaRPr>
          </a:p>
          <a:p>
            <a:pPr algn="r"/>
            <a:endParaRPr lang="ru-RU" sz="1800" dirty="0">
              <a:solidFill>
                <a:srgbClr val="7030A0"/>
              </a:solidFill>
            </a:endParaRPr>
          </a:p>
          <a:p>
            <a:pPr algn="r"/>
            <a:endParaRPr lang="ru-RU" sz="1800" dirty="0" smtClean="0">
              <a:solidFill>
                <a:srgbClr val="7030A0"/>
              </a:solidFill>
            </a:endParaRPr>
          </a:p>
          <a:p>
            <a:pPr algn="r"/>
            <a:r>
              <a:rPr lang="ru-RU" sz="1800" dirty="0">
                <a:solidFill>
                  <a:srgbClr val="7030A0"/>
                </a:solidFill>
              </a:rPr>
              <a:t> </a:t>
            </a:r>
            <a:r>
              <a:rPr lang="ru-RU" sz="1800" dirty="0" smtClean="0">
                <a:solidFill>
                  <a:srgbClr val="7030A0"/>
                </a:solidFill>
              </a:rPr>
              <a:t>                                   </a:t>
            </a:r>
            <a:r>
              <a:rPr lang="ru-RU" sz="1800" dirty="0" err="1" smtClean="0">
                <a:solidFill>
                  <a:srgbClr val="7030A0"/>
                </a:solidFill>
              </a:rPr>
              <a:t>В.В.Софронеева</a:t>
            </a:r>
            <a:r>
              <a:rPr lang="ru-RU" sz="1800" dirty="0" smtClean="0">
                <a:solidFill>
                  <a:srgbClr val="7030A0"/>
                </a:solidFill>
              </a:rPr>
              <a:t>, директор МОБУ «Саха гимназия», г.Якутск, </a:t>
            </a:r>
          </a:p>
          <a:p>
            <a:pPr algn="r"/>
            <a:r>
              <a:rPr lang="ru-RU" sz="1800" dirty="0" smtClean="0">
                <a:solidFill>
                  <a:srgbClr val="7030A0"/>
                </a:solidFill>
              </a:rPr>
              <a:t>Республика Саха (Якутия)</a:t>
            </a:r>
          </a:p>
          <a:p>
            <a:pPr algn="r"/>
            <a:r>
              <a:rPr lang="ru-RU" sz="1800" dirty="0" smtClean="0">
                <a:solidFill>
                  <a:srgbClr val="7030A0"/>
                </a:solidFill>
              </a:rPr>
              <a:t>23 мая 2018 г.</a:t>
            </a:r>
            <a:endParaRPr lang="ru-RU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278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01080947"/>
              </p:ext>
            </p:extLst>
          </p:nvPr>
        </p:nvGraphicFramePr>
        <p:xfrm>
          <a:off x="469900" y="431801"/>
          <a:ext cx="10591799" cy="6286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576"/>
                <a:gridCol w="3854757"/>
                <a:gridCol w="2647666"/>
                <a:gridCol w="2648800"/>
              </a:tblGrid>
              <a:tr h="684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№</a:t>
                      </a:r>
                      <a:endParaRPr lang="ru-RU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проект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ступень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классы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0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1.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Учусь учиться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Начальная школа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1-4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0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2.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Умею учиться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Основная школа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5-6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0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3.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Учусь сам учиться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Основная школа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7-8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0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4.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Сетевая старшая школа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Старшая школа</a:t>
                      </a:r>
                      <a:endParaRPr lang="ru-RU" sz="4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10-11</a:t>
                      </a:r>
                      <a:endParaRPr lang="ru-RU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5598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9000" y="927100"/>
            <a:ext cx="88773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2014 г - участник </a:t>
            </a:r>
            <a:r>
              <a:rPr lang="ru-RU" sz="5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ФИП «ССШ</a:t>
            </a:r>
            <a:r>
              <a:rPr lang="ru-RU" sz="54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5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Открытого Института Развивающего Обучения (генеральный директор руководитель А.Б Воронцов). 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521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1162" y="1193800"/>
            <a:ext cx="82169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г- 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федерального инновационного проекта МГПУ (директор Реморенко Игорь Михайлович)  по направлению «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 и апробация  модели  развития сети  образовательных организаций, реализующих  инновационные практики  и программы  в сфере проектирования  и обновления содержания  общего образования , и распространения  их инновационного опыта и наработок»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615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664678" y="565637"/>
          <a:ext cx="8651629" cy="5669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1499"/>
                <a:gridCol w="2929147"/>
                <a:gridCol w="1617784"/>
                <a:gridCol w="2743199"/>
              </a:tblGrid>
              <a:tr h="536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effectLst/>
                        </a:rPr>
                        <a:t>Год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Место проведения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Итого 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2014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Эльбрус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Москва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Москва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936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Якутск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54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Львовский В.А., </a:t>
                      </a:r>
                      <a:r>
                        <a:rPr lang="ru-RU" sz="2400" b="1" dirty="0" err="1">
                          <a:effectLst/>
                        </a:rPr>
                        <a:t>Нежнов</a:t>
                      </a:r>
                      <a:r>
                        <a:rPr lang="ru-RU" sz="2400" b="1" dirty="0">
                          <a:effectLst/>
                        </a:rPr>
                        <a:t> П.Г.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Пермь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Томск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Москва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Москва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2017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Эльбрус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338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Якутск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  <a:tr h="674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итого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101</a:t>
                      </a:r>
                      <a:r>
                        <a:rPr lang="ru-RU" sz="2400" b="1" baseline="0" dirty="0" smtClean="0">
                          <a:effectLst/>
                        </a:rPr>
                        <a:t> раз – 100%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09" marR="598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6839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185</Words>
  <Application>Microsoft Office PowerPoint</Application>
  <PresentationFormat>Произвольный</PresentationFormat>
  <Paragraphs>77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Механизмы реализации ФГОС в образовательной организации в сетевом взаимодействии с некоммерческими и образовательными организациями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ИОП в Старшей школе</dc:title>
  <dc:creator>валентина</dc:creator>
  <cp:lastModifiedBy>1</cp:lastModifiedBy>
  <cp:revision>11</cp:revision>
  <dcterms:created xsi:type="dcterms:W3CDTF">2018-03-24T05:59:12Z</dcterms:created>
  <dcterms:modified xsi:type="dcterms:W3CDTF">2018-05-27T05:32:04Z</dcterms:modified>
</cp:coreProperties>
</file>