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41" d="100"/>
          <a:sy n="41" d="100"/>
        </p:scale>
        <p:origin x="-126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521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074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569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7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154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996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761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556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733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478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281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22B1-91C6-4471-A7FD-412CF6C15862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98A2-6506-4DF4-8E0B-1371B05DD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31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0552" y="3287217"/>
            <a:ext cx="9144000" cy="49711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реализации ФГОС в образовательной организации в сетевом взаимодействии с некоммерческими и образовательными организациями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629" y="4031696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Дедюкина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Л.Г.,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 по УМР МОБУ «Саха гимназия»,  г. Якутск»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мая 2018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007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031" y="132588"/>
            <a:ext cx="10515600" cy="6566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сетевого взаимодействия ОО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11855" y="2267639"/>
            <a:ext cx="3723701" cy="3483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 НШ            МО ИЯ</a:t>
            </a:r>
          </a:p>
          <a:p>
            <a:pPr algn="ctr"/>
            <a:endParaRPr lang="ru-RU" dirty="0" smtClean="0"/>
          </a:p>
          <a:p>
            <a:pPr algn="just"/>
            <a:r>
              <a:rPr lang="ru-RU" dirty="0" smtClean="0"/>
              <a:t>МО ЕНЦ               МО СОЦ</a:t>
            </a:r>
          </a:p>
          <a:p>
            <a:pPr algn="ctr"/>
            <a:endParaRPr lang="ru-RU" dirty="0" smtClean="0"/>
          </a:p>
          <a:p>
            <a:pPr algn="just"/>
            <a:r>
              <a:rPr lang="ru-RU" dirty="0" smtClean="0"/>
              <a:t>МО РЯ                   МО ГЦ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852710" y="733288"/>
            <a:ext cx="3897217" cy="25827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НК и ОО</a:t>
            </a:r>
            <a:endParaRPr lang="ru-RU" sz="3600" dirty="0"/>
          </a:p>
        </p:txBody>
      </p:sp>
      <p:sp>
        <p:nvSpPr>
          <p:cNvPr id="7" name="Овал 6"/>
          <p:cNvSpPr/>
          <p:nvPr/>
        </p:nvSpPr>
        <p:spPr>
          <a:xfrm>
            <a:off x="5927074" y="3784295"/>
            <a:ext cx="4131326" cy="28222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err="1" smtClean="0"/>
              <a:t>Кентикская</a:t>
            </a:r>
            <a:r>
              <a:rPr lang="ru-RU" sz="1900" dirty="0" smtClean="0"/>
              <a:t> СОШ  (ВВ р-н)</a:t>
            </a:r>
          </a:p>
          <a:p>
            <a:pPr algn="ctr"/>
            <a:r>
              <a:rPr lang="ru-RU" sz="1900" dirty="0" err="1" smtClean="0"/>
              <a:t>Соттинская</a:t>
            </a:r>
            <a:r>
              <a:rPr lang="ru-RU" sz="1900" dirty="0" smtClean="0"/>
              <a:t> СОШ (УА р-н)</a:t>
            </a:r>
          </a:p>
          <a:p>
            <a:pPr algn="ctr"/>
            <a:r>
              <a:rPr lang="ru-RU" sz="1900" dirty="0" smtClean="0"/>
              <a:t>СФ </a:t>
            </a:r>
            <a:r>
              <a:rPr lang="ru-RU" sz="1900" dirty="0" err="1" smtClean="0"/>
              <a:t>Хамагаттинская</a:t>
            </a:r>
            <a:r>
              <a:rPr lang="ru-RU" sz="1900" dirty="0" smtClean="0"/>
              <a:t> СОШ  (</a:t>
            </a:r>
            <a:r>
              <a:rPr lang="ru-RU" sz="1900" dirty="0" err="1" smtClean="0"/>
              <a:t>Намский</a:t>
            </a:r>
            <a:r>
              <a:rPr lang="ru-RU" sz="1900" dirty="0" smtClean="0"/>
              <a:t> р-н)</a:t>
            </a:r>
            <a:endParaRPr lang="ru-RU" sz="19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20318" y="3316077"/>
            <a:ext cx="528810" cy="11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11985" y="4406746"/>
            <a:ext cx="528810" cy="11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827663" y="3878339"/>
            <a:ext cx="528810" cy="11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01667" y="3448280"/>
            <a:ext cx="104661" cy="336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280491" y="3448280"/>
            <a:ext cx="156072" cy="252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701667" y="3967449"/>
            <a:ext cx="10099" cy="340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2203373" y="3967449"/>
            <a:ext cx="91808" cy="3103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711985" y="3360949"/>
            <a:ext cx="684883" cy="5155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711985" y="3360949"/>
            <a:ext cx="793215" cy="4802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544895" y="3920153"/>
            <a:ext cx="851973" cy="55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656442" y="3955443"/>
            <a:ext cx="871251" cy="3259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711985" y="3382291"/>
            <a:ext cx="1306418" cy="9881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507255" y="3392277"/>
            <a:ext cx="930008" cy="10258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4247003" y="1707614"/>
            <a:ext cx="1605708" cy="9570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521047" y="5055307"/>
            <a:ext cx="1406027" cy="5082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50353" y="2630344"/>
            <a:ext cx="1435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МОБУ «СГ»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09965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76</Words>
  <Application>Microsoft Office PowerPoint</Application>
  <PresentationFormat>Произвольный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Механизмы реализации ФГОС в образовательной организации в сетевом взаимодействии с некоммерческими и образовательными организациями</vt:lpstr>
      <vt:lpstr>Модель сетевого взаимодействия ОО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Механизмы реализации ФГОС в образовательной органиазации в сетевом взаимодействии с некоммерческими и образовательными организациями</dc:title>
  <dc:creator>Надежда Попова</dc:creator>
  <cp:lastModifiedBy>1</cp:lastModifiedBy>
  <cp:revision>4</cp:revision>
  <dcterms:created xsi:type="dcterms:W3CDTF">2018-05-23T05:37:06Z</dcterms:created>
  <dcterms:modified xsi:type="dcterms:W3CDTF">2018-05-27T05:31:57Z</dcterms:modified>
</cp:coreProperties>
</file>