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6844C-8631-4510-9561-DFC52592881C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BA228-64E8-4CBF-AA6D-0A6EF439D7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77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(Россия/Европа),  отличался от крестьян центральной России,19 век), (1228 году и победы в 1380), (в </a:t>
            </a:r>
            <a:r>
              <a:rPr lang="ru-RU" dirty="0" err="1" smtClean="0"/>
              <a:t>нач</a:t>
            </a:r>
            <a:r>
              <a:rPr lang="ru-RU" dirty="0" smtClean="0"/>
              <a:t>. и конце 20 века)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BA228-64E8-4CBF-AA6D-0A6EF439D76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«Средняя общеобразовательная школа № 10 города Новоалтайска Алтайского края»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Приемы кристаллизации тем исследования в условиях формирования умений самостоятельной проектной деятельности  обучающихся старшей школы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(из опыта апробации элективного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курса «Индивидуальный проект», 10 класс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28600" algn="r">
              <a:lnSpc>
                <a:spcPct val="115000"/>
              </a:lnSpc>
              <a:spcAft>
                <a:spcPts val="0"/>
              </a:spcAft>
              <a:tabLst>
                <a:tab pos="-9017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Е.В. Доброгорская,  учитель истории</a:t>
            </a: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indent="-228600" algn="r">
              <a:lnSpc>
                <a:spcPct val="115000"/>
              </a:lnSpc>
              <a:spcAft>
                <a:spcPts val="0"/>
              </a:spcAft>
              <a:tabLst>
                <a:tab pos="-9017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и обществознания МБОУ «СОШ № 10 </a:t>
            </a: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indent="-228600" algn="r">
              <a:lnSpc>
                <a:spcPct val="115000"/>
              </a:lnSpc>
              <a:spcAft>
                <a:spcPts val="0"/>
              </a:spcAft>
              <a:tabLst>
                <a:tab pos="-90170" algn="l"/>
              </a:tabLst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г.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Новоатайска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Алтайского края» </a:t>
            </a: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Что </a:t>
            </a:r>
            <a:r>
              <a:rPr lang="ru-RU" sz="6000" b="1" dirty="0"/>
              <a:t>такое проблема?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Проблема – это несоответствие между желаемым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реальным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состоянием системы</a:t>
            </a:r>
            <a:r>
              <a:rPr lang="ru-RU" sz="4000" dirty="0"/>
              <a:t>.</a:t>
            </a:r>
          </a:p>
          <a:p>
            <a:pPr>
              <a:buNone/>
            </a:pPr>
            <a:r>
              <a:rPr lang="ru-RU" dirty="0" smtClean="0"/>
              <a:t>         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143240" y="4000504"/>
            <a:ext cx="19888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929322" y="4000504"/>
            <a:ext cx="19888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596" y="5000636"/>
            <a:ext cx="3857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СУБЪЕКТИВНАЯ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5072075"/>
            <a:ext cx="3203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ОБЪЕКТИВНАЯ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роблемы названные обучающимися: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плохие дороги?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-Почему мальчишки, такие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дураки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Пирсинг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носу  у большого количества девушек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выбрать профессию после школы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Нужно ли худеть	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Загрязняет ли бериллий территорию Новоалтайска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Употребление ненормативной лексики в школе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Может ли математика быть не скучной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Почему в столовой не продают чипсы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Интерьер столовой в нашей  школе неэстетичный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Критерии формулировки темы: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должна быть интересна для вас и иметь практическое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применение.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должна быть актуальной, т.е. соответствовать запросам общества;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Должна быть реализуема в имеющихся условиях;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 должна быть конкретна;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рактическое применение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«Расцвет русской архитектуры в 18-19 веке»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u="sng" dirty="0" smtClean="0">
                <a:latin typeface="Times New Roman" pitchFamily="18" charset="0"/>
                <a:cs typeface="Times New Roman" pitchFamily="18" charset="0"/>
              </a:rPr>
              <a:t>Какое </a:t>
            </a:r>
            <a:r>
              <a:rPr lang="ru-RU" sz="4800" i="1" u="sng" dirty="0">
                <a:latin typeface="Times New Roman" pitchFamily="18" charset="0"/>
                <a:cs typeface="Times New Roman" pitchFamily="18" charset="0"/>
              </a:rPr>
              <a:t>практическое применение может иметь эта тема?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Какая из предложенных тем будет актуальной?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Надо ли делать прививку от гриппа?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Вред курения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Влияние цвета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психоэмоциональное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состояние человека.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рождаются книги.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Химия и детектив.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Компьютерные игры — красивая мечта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или жестокая реальность?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Знаки зодиака.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быть реализуема в имеющихся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«Можно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ли пить воду из р.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Чесноковки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«Скорость прохождения различных спектров  в вакууме»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должна быть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конкретна.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Какая из данных тем не обладает конкретностью?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Архитектурные решения «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сталинок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» в застройке г. Новоалтайска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«Хиромантия»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ПРОБЛЕМА                                                   ТЕМА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197493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Почему плохие дороги?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мальчишки, такие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дураки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Пирсинг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 носу  у большого количества девушек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выбрать профессию после школы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Нужно ли худеть	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Загрязняет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ли бериллий территорию Новоалтайска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Употребление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ненормативной лексики в школе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Может ли математика быть не скучной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Почему в столовой не продают чипсы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Интерьер столовой в нашей  школе неэстетичный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038600" cy="6215082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Канада и Сибирь, климат одинаковый, а качество дорог разное.</a:t>
            </a:r>
          </a:p>
          <a:p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Пирсинг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история появления, значение разных видов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пирсинга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Пирсинг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«за» и «против».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Актуальные профессии будущего.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Влияние диет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психоэмоциональное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состояние подростка.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Предприятие «Аврора» - угроза здоровью жителей Новоалтайска?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Причины и способы борьбы употребления ненормативной лексики в школе.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Есть ли место поэзии в математике?	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Рисование с помощью графиков и функций.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Роль питания в развитии и сохранении здоровья школьника.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Дизайн школьной столовой - от эскиза до сметы.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Особенности психофизических особенностей юношей и девушек.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 мастер-класса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представить опыт педагогической деятельности по формированию у обучающихся старшей школы умений самостоятельной проектной деятельности, на примере приемов кристаллизации тем исследования. 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 мастер-класса: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познакомить участников мастер-класса с   приемами формирования умений самостоятельной исследовательской работы старшеклассников, на примере приемов организации работы по кристаллизации тем исследования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показать приёмы организации деятельности обучающихся направленных на формирование навыков самостоятельной исследовательской работы в рамках элективного курса «Индивидуальный проект»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побудить педагогическую общественность к активному сотрудничеству, поиску новых способов активизации самостоятельной проектной/исследовательской деятельности обучающихся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соответствии со стандартом среднего общего образования,  выпускник  школы - это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креативная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критически мыслящая личность;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осознающая ценность образования и науки, труда и творчества;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способная осуществлять учебно-исследовательскую, проектную и информационно-познавательную деятельность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Курс «Индивидуальный проект»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500562" y="4429132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yandex-images.naydex.net/5GG0f2V33/31ff6dNVrBa/cR-QLiGfnV8TIGSctZplrsYNrv3wsJfHf-yREEqOExzl1f0ZoDeTwEA9BwZAeCNyWZsyQu5gogE8Z8lqmtL0CGCdF_2hjwiORSW0wOObtekB2Lno5GCEESqp1sWLigAb8UNnmHAzgNRXKZ0HQrpkuZMT9d8hfy5ddKzUuQ8QNF8z2od4rhXNF5qlaY0-nyywQockPfV0jYdw48mfjgvCGeCY89MtfsOeVqIWEF9l9jfekHgaI_DrGvTlUX2Fn3HTN0oBtCUTXpsbrSGPtBblcIUDbLAwvgYJfCHAlYiABlTikHbbbrSK2hbjXh4SKvS8mpb8EibxJx757Rs1Ddf-F3_LR_YqVpXQEKrkR__dJ3NIDG75Mj0Mh_TqS9wAj4NaJVNz3Cc_DJ8c49lW2Gb1MFCe_tLs-O7btSwX-wcfdZ8wCYG-oVcQW9CpJsG9V6W0RUUut_XwBgX_74SXCkKL3uibMhgiPMCeFOqR2tzq-rTdljYW4nbimXsjVfJCUfTdtACFsarTnZYTpG1Js19i-IINK_i4sozOcigPnA5PSZfgHbMa5XuJn5UmkR5QJTB7V10-1qVxrpdwrFN7ypF-VbCMRf7oW9QUUaWmwr0S6TAFi-z4e34ABbygRtSBCQlX55D6Hem6SJodYlxa3a_0_9yV8RQvOq6UdSwctkWe-Zp8iU-4JRGY0dAtpAI_HWj_BsgrNTv3gUw-ZM8TDs4LluEe_tIos8vZHqUc2tLkeT1dmrjWLj5rWXxu33sBVv2TtwuP9CPSV1AZJu1LvZphsUIHY_w0tUJC_KvOlEfIDtznEHjV7nWDn9DmmxgT7TAw3l-03Ko35J24pJX7gxA2nrCKzvTpEJVeUW8gzfqV7bdFTyCwN7UPCLzhzxRIwkxb7Nd71CW0TFiUYxqQnm9yd1AYuB8tsShcOSuSvQxZvN_0y8M8Zd_eFBJorU27HSq5wsZjd7v0jcl-7IcYz0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428604"/>
            <a:ext cx="19928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 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2000240"/>
            <a:ext cx="2300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ТЕМА ?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9454" y="1643050"/>
            <a:ext cx="20665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ТЕМА?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Что такое тема?</a:t>
            </a:r>
            <a:br>
              <a:rPr lang="ru-RU" sz="5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u="sng" dirty="0" smtClean="0">
                <a:latin typeface="Times New Roman" pitchFamily="18" charset="0"/>
                <a:cs typeface="Times New Roman" pitchFamily="18" charset="0"/>
              </a:rPr>
              <a:t>Тема - ракурс, в котором рассматривается проблема; предмет описания, </a:t>
            </a:r>
            <a:br>
              <a:rPr lang="ru-RU" sz="53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u="sng" dirty="0" smtClean="0">
                <a:latin typeface="Times New Roman" pitchFamily="18" charset="0"/>
                <a:cs typeface="Times New Roman" pitchFamily="18" charset="0"/>
              </a:rPr>
              <a:t>изображения, выступления, </a:t>
            </a:r>
            <a:br>
              <a:rPr lang="ru-RU" sz="53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u="sng" dirty="0" smtClean="0">
                <a:latin typeface="Times New Roman" pitchFamily="18" charset="0"/>
                <a:cs typeface="Times New Roman" pitchFamily="18" charset="0"/>
              </a:rPr>
              <a:t>выступления, дискуссии</a:t>
            </a:r>
            <a:r>
              <a:rPr lang="ru-RU" sz="53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u="sng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Приемы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для формулировки темы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142976" y="1428736"/>
            <a:ext cx="14287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357686" y="1357298"/>
            <a:ext cx="14287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000892" y="1428736"/>
            <a:ext cx="14287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5720" y="2500306"/>
            <a:ext cx="22145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1.Формули</a:t>
            </a:r>
          </a:p>
          <a:p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ровка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темы  исходя из основного источника исследования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88" y="2214554"/>
            <a:ext cx="31432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2.Тема может «вырасти» из ведущего метода исследования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(в истории это, чаще всего, метод сравнительного анализа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6446" y="2357431"/>
            <a:ext cx="27860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3.Тема может возникнуть как следствие интеграции формулировки предмета и объекта исследования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Исторические источники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«Сказание о Борисе и Глебе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«Житие Александра Невского»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Новгородская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владычная летопись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Используя прием сравнительно исторического метода, дополните предложенные темы: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Культура бань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в….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быт сибирских крестьян………….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Причины поражения русских войск 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Покупательская способность денег </a:t>
            </a:r>
            <a:r>
              <a:rPr lang="ru-RU" sz="4000" dirty="0"/>
              <a:t>в </a:t>
            </a:r>
            <a:r>
              <a:rPr lang="ru-RU" sz="4000" dirty="0" smtClean="0"/>
              <a:t>…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формулировки предмета и объекта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характер глазами иностранцев XVI-XVII вв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Жизнь крестьянина глазами русских поэтов и писателей 19 века.</a:t>
            </a:r>
          </a:p>
          <a:p>
            <a:pPr fontAlgn="base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ВОВ глазами художников, на почтовых открытках.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588</Words>
  <Application>Microsoft Office PowerPoint</Application>
  <PresentationFormat>Экран (4:3)</PresentationFormat>
  <Paragraphs>103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Муниципальное бюджетное общеобразовательное учреждение «Средняя общеобразовательная школа № 10 города Новоалтайска Алтайского края»  Приемы кристаллизации тем исследования в условиях формирования умений самостоятельной проектной деятельности  обучающихся старшей школы  </vt:lpstr>
      <vt:lpstr>  Цель мастер-класса: представить опыт педагогической деятельности по формированию у обучающихся старшей школы умений самостоятельной проектной деятельности, на примере приемов кристаллизации тем исследования.      </vt:lpstr>
      <vt:lpstr>В соответствии со стандартом среднего общего образования,  выпускник  школы - это</vt:lpstr>
      <vt:lpstr>Презентация PowerPoint</vt:lpstr>
      <vt:lpstr>        Что такое тема? Тема - ракурс, в котором рассматривается проблема; предмет описания,  изображения, выступления,  выступления, дискуссии.  </vt:lpstr>
      <vt:lpstr>Приемы для формулировки темы</vt:lpstr>
      <vt:lpstr>Исторические источники</vt:lpstr>
      <vt:lpstr>Используя прием сравнительно исторического метода, дополните предложенные темы: </vt:lpstr>
      <vt:lpstr>Интеграция формулировки предмета и объекта исследования</vt:lpstr>
      <vt:lpstr> Что такое проблема? </vt:lpstr>
      <vt:lpstr>Проблемы названные обучающимися:  </vt:lpstr>
      <vt:lpstr>Критерии формулировки темы:</vt:lpstr>
      <vt:lpstr>Практическое применение</vt:lpstr>
      <vt:lpstr> Какая из предложенных тем будет актуальной? </vt:lpstr>
      <vt:lpstr> Должна быть реализуема в имеющихся условиях. </vt:lpstr>
      <vt:lpstr>  Тема  должна быть конкретна.  </vt:lpstr>
      <vt:lpstr>         ПРОБЛЕМА                                                   ТЕМА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 10 города Новоалтайска Алтайского края»  Приемы кристаллизации тем исследования в условиях формирования умений самостоятельной проектной деятельности  обучающихся старшей школы  </dc:title>
  <dc:creator>Лена</dc:creator>
  <cp:lastModifiedBy>Владелец</cp:lastModifiedBy>
  <cp:revision>39</cp:revision>
  <dcterms:created xsi:type="dcterms:W3CDTF">2021-03-15T15:03:47Z</dcterms:created>
  <dcterms:modified xsi:type="dcterms:W3CDTF">2021-03-16T08:24:31Z</dcterms:modified>
</cp:coreProperties>
</file>